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4" r:id="rId5"/>
    <p:sldId id="306" r:id="rId6"/>
    <p:sldId id="307" r:id="rId7"/>
    <p:sldId id="310" r:id="rId8"/>
    <p:sldId id="311" r:id="rId9"/>
    <p:sldId id="312" r:id="rId10"/>
    <p:sldId id="313" r:id="rId11"/>
    <p:sldId id="308" r:id="rId12"/>
    <p:sldId id="315" r:id="rId13"/>
    <p:sldId id="316" r:id="rId14"/>
    <p:sldId id="317" r:id="rId15"/>
    <p:sldId id="318" r:id="rId16"/>
    <p:sldId id="299" r:id="rId17"/>
    <p:sldId id="314" r:id="rId1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8248D-F3BF-49EF-B09F-D6F087C224E0}" v="35" dt="2019-09-14T03:30:35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 snapToObject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raight" userId="6af5a744-ae2d-4384-88ac-d59f657536e0" providerId="ADAL" clId="{3948248D-F3BF-49EF-B09F-D6F087C224E0}"/>
    <pc:docChg chg="undo redo custSel addSld delSld modSld">
      <pc:chgData name="David Wraight" userId="6af5a744-ae2d-4384-88ac-d59f657536e0" providerId="ADAL" clId="{3948248D-F3BF-49EF-B09F-D6F087C224E0}" dt="2019-09-14T03:30:35.388" v="246" actId="14100"/>
      <pc:docMkLst>
        <pc:docMk/>
      </pc:docMkLst>
      <pc:sldChg chg="modSp">
        <pc:chgData name="David Wraight" userId="6af5a744-ae2d-4384-88ac-d59f657536e0" providerId="ADAL" clId="{3948248D-F3BF-49EF-B09F-D6F087C224E0}" dt="2019-09-13T04:50:53.869" v="200" actId="20577"/>
        <pc:sldMkLst>
          <pc:docMk/>
          <pc:sldMk cId="2722968690" sldId="258"/>
        </pc:sldMkLst>
        <pc:spChg chg="mod">
          <ac:chgData name="David Wraight" userId="6af5a744-ae2d-4384-88ac-d59f657536e0" providerId="ADAL" clId="{3948248D-F3BF-49EF-B09F-D6F087C224E0}" dt="2019-09-13T04:50:53.869" v="200" actId="20577"/>
          <ac:spMkLst>
            <pc:docMk/>
            <pc:sldMk cId="2722968690" sldId="258"/>
            <ac:spMk id="2" creationId="{052B87FD-8EE3-B04E-A498-B4589C7AC080}"/>
          </ac:spMkLst>
        </pc:spChg>
      </pc:sldChg>
      <pc:sldChg chg="modSp add">
        <pc:chgData name="David Wraight" userId="6af5a744-ae2d-4384-88ac-d59f657536e0" providerId="ADAL" clId="{3948248D-F3BF-49EF-B09F-D6F087C224E0}" dt="2019-09-13T04:42:06.430" v="128" actId="20577"/>
        <pc:sldMkLst>
          <pc:docMk/>
          <pc:sldMk cId="2786273113" sldId="259"/>
        </pc:sldMkLst>
        <pc:spChg chg="mod">
          <ac:chgData name="David Wraight" userId="6af5a744-ae2d-4384-88ac-d59f657536e0" providerId="ADAL" clId="{3948248D-F3BF-49EF-B09F-D6F087C224E0}" dt="2019-09-13T04:42:06.430" v="128" actId="20577"/>
          <ac:spMkLst>
            <pc:docMk/>
            <pc:sldMk cId="2786273113" sldId="259"/>
            <ac:spMk id="2" creationId="{052B87FD-8EE3-B04E-A498-B4589C7AC080}"/>
          </ac:spMkLst>
        </pc:spChg>
      </pc:sldChg>
      <pc:sldChg chg="addSp modSp add">
        <pc:chgData name="David Wraight" userId="6af5a744-ae2d-4384-88ac-d59f657536e0" providerId="ADAL" clId="{3948248D-F3BF-49EF-B09F-D6F087C224E0}" dt="2019-09-13T05:42:00.810" v="231" actId="207"/>
        <pc:sldMkLst>
          <pc:docMk/>
          <pc:sldMk cId="371027854" sldId="260"/>
        </pc:sldMkLst>
        <pc:spChg chg="mod">
          <ac:chgData name="David Wraight" userId="6af5a744-ae2d-4384-88ac-d59f657536e0" providerId="ADAL" clId="{3948248D-F3BF-49EF-B09F-D6F087C224E0}" dt="2019-09-13T05:42:00.810" v="231" actId="207"/>
          <ac:spMkLst>
            <pc:docMk/>
            <pc:sldMk cId="371027854" sldId="260"/>
            <ac:spMk id="2" creationId="{052B87FD-8EE3-B04E-A498-B4589C7AC080}"/>
          </ac:spMkLst>
        </pc:spChg>
        <pc:spChg chg="add mod">
          <ac:chgData name="David Wraight" userId="6af5a744-ae2d-4384-88ac-d59f657536e0" providerId="ADAL" clId="{3948248D-F3BF-49EF-B09F-D6F087C224E0}" dt="2019-09-13T04:45:18.517" v="172" actId="14100"/>
          <ac:spMkLst>
            <pc:docMk/>
            <pc:sldMk cId="371027854" sldId="260"/>
            <ac:spMk id="3" creationId="{B570C356-553F-49DC-96C7-A91496C95A7F}"/>
          </ac:spMkLst>
        </pc:spChg>
      </pc:sldChg>
      <pc:sldChg chg="add del">
        <pc:chgData name="David Wraight" userId="6af5a744-ae2d-4384-88ac-d59f657536e0" providerId="ADAL" clId="{3948248D-F3BF-49EF-B09F-D6F087C224E0}" dt="2019-09-13T04:45:36.924" v="176" actId="2696"/>
        <pc:sldMkLst>
          <pc:docMk/>
          <pc:sldMk cId="314534703" sldId="261"/>
        </pc:sldMkLst>
      </pc:sldChg>
      <pc:sldChg chg="add del">
        <pc:chgData name="David Wraight" userId="6af5a744-ae2d-4384-88ac-d59f657536e0" providerId="ADAL" clId="{3948248D-F3BF-49EF-B09F-D6F087C224E0}" dt="2019-09-13T04:45:37.174" v="177" actId="2696"/>
        <pc:sldMkLst>
          <pc:docMk/>
          <pc:sldMk cId="472011781" sldId="262"/>
        </pc:sldMkLst>
      </pc:sldChg>
      <pc:sldChg chg="add del">
        <pc:chgData name="David Wraight" userId="6af5a744-ae2d-4384-88ac-d59f657536e0" providerId="ADAL" clId="{3948248D-F3BF-49EF-B09F-D6F087C224E0}" dt="2019-09-13T04:45:37.426" v="178" actId="2696"/>
        <pc:sldMkLst>
          <pc:docMk/>
          <pc:sldMk cId="216750665" sldId="263"/>
        </pc:sldMkLst>
      </pc:sldChg>
      <pc:sldChg chg="modSp add">
        <pc:chgData name="David Wraight" userId="6af5a744-ae2d-4384-88ac-d59f657536e0" providerId="ADAL" clId="{3948248D-F3BF-49EF-B09F-D6F087C224E0}" dt="2019-09-13T05:42:10.559" v="232" actId="207"/>
        <pc:sldMkLst>
          <pc:docMk/>
          <pc:sldMk cId="2010021206" sldId="264"/>
        </pc:sldMkLst>
        <pc:spChg chg="mod">
          <ac:chgData name="David Wraight" userId="6af5a744-ae2d-4384-88ac-d59f657536e0" providerId="ADAL" clId="{3948248D-F3BF-49EF-B09F-D6F087C224E0}" dt="2019-09-13T05:42:10.559" v="232" actId="207"/>
          <ac:spMkLst>
            <pc:docMk/>
            <pc:sldMk cId="2010021206" sldId="264"/>
            <ac:spMk id="2" creationId="{052B87FD-8EE3-B04E-A498-B4589C7AC080}"/>
          </ac:spMkLst>
        </pc:spChg>
        <pc:spChg chg="mod">
          <ac:chgData name="David Wraight" userId="6af5a744-ae2d-4384-88ac-d59f657536e0" providerId="ADAL" clId="{3948248D-F3BF-49EF-B09F-D6F087C224E0}" dt="2019-09-13T04:47:21.276" v="194" actId="255"/>
          <ac:spMkLst>
            <pc:docMk/>
            <pc:sldMk cId="2010021206" sldId="264"/>
            <ac:spMk id="3" creationId="{B570C356-553F-49DC-96C7-A91496C95A7F}"/>
          </ac:spMkLst>
        </pc:spChg>
      </pc:sldChg>
      <pc:sldChg chg="modSp add">
        <pc:chgData name="David Wraight" userId="6af5a744-ae2d-4384-88ac-d59f657536e0" providerId="ADAL" clId="{3948248D-F3BF-49EF-B09F-D6F087C224E0}" dt="2019-09-13T05:42:20.869" v="235" actId="207"/>
        <pc:sldMkLst>
          <pc:docMk/>
          <pc:sldMk cId="3260073225" sldId="265"/>
        </pc:sldMkLst>
        <pc:spChg chg="mod">
          <ac:chgData name="David Wraight" userId="6af5a744-ae2d-4384-88ac-d59f657536e0" providerId="ADAL" clId="{3948248D-F3BF-49EF-B09F-D6F087C224E0}" dt="2019-09-13T05:42:20.869" v="235" actId="207"/>
          <ac:spMkLst>
            <pc:docMk/>
            <pc:sldMk cId="3260073225" sldId="265"/>
            <ac:spMk id="2" creationId="{052B87FD-8EE3-B04E-A498-B4589C7AC080}"/>
          </ac:spMkLst>
        </pc:spChg>
        <pc:spChg chg="mod">
          <ac:chgData name="David Wraight" userId="6af5a744-ae2d-4384-88ac-d59f657536e0" providerId="ADAL" clId="{3948248D-F3BF-49EF-B09F-D6F087C224E0}" dt="2019-09-13T04:49:50.967" v="197" actId="255"/>
          <ac:spMkLst>
            <pc:docMk/>
            <pc:sldMk cId="3260073225" sldId="265"/>
            <ac:spMk id="3" creationId="{B570C356-553F-49DC-96C7-A91496C95A7F}"/>
          </ac:spMkLst>
        </pc:spChg>
      </pc:sldChg>
      <pc:sldChg chg="modSp add">
        <pc:chgData name="David Wraight" userId="6af5a744-ae2d-4384-88ac-d59f657536e0" providerId="ADAL" clId="{3948248D-F3BF-49EF-B09F-D6F087C224E0}" dt="2019-09-14T03:29:52.365" v="240" actId="20577"/>
        <pc:sldMkLst>
          <pc:docMk/>
          <pc:sldMk cId="117934809" sldId="266"/>
        </pc:sldMkLst>
        <pc:spChg chg="mod">
          <ac:chgData name="David Wraight" userId="6af5a744-ae2d-4384-88ac-d59f657536e0" providerId="ADAL" clId="{3948248D-F3BF-49EF-B09F-D6F087C224E0}" dt="2019-09-14T03:29:52.365" v="240" actId="20577"/>
          <ac:spMkLst>
            <pc:docMk/>
            <pc:sldMk cId="117934809" sldId="266"/>
            <ac:spMk id="2" creationId="{052B87FD-8EE3-B04E-A498-B4589C7AC080}"/>
          </ac:spMkLst>
        </pc:spChg>
        <pc:spChg chg="mod">
          <ac:chgData name="David Wraight" userId="6af5a744-ae2d-4384-88ac-d59f657536e0" providerId="ADAL" clId="{3948248D-F3BF-49EF-B09F-D6F087C224E0}" dt="2019-09-13T04:53:36.548" v="220" actId="20577"/>
          <ac:spMkLst>
            <pc:docMk/>
            <pc:sldMk cId="117934809" sldId="266"/>
            <ac:spMk id="3" creationId="{B570C356-553F-49DC-96C7-A91496C95A7F}"/>
          </ac:spMkLst>
        </pc:spChg>
      </pc:sldChg>
      <pc:sldChg chg="addSp delSp modSp add">
        <pc:chgData name="David Wraight" userId="6af5a744-ae2d-4384-88ac-d59f657536e0" providerId="ADAL" clId="{3948248D-F3BF-49EF-B09F-D6F087C224E0}" dt="2019-09-14T03:30:35.388" v="246" actId="14100"/>
        <pc:sldMkLst>
          <pc:docMk/>
          <pc:sldMk cId="1991375201" sldId="267"/>
        </pc:sldMkLst>
        <pc:spChg chg="del">
          <ac:chgData name="David Wraight" userId="6af5a744-ae2d-4384-88ac-d59f657536e0" providerId="ADAL" clId="{3948248D-F3BF-49EF-B09F-D6F087C224E0}" dt="2019-09-13T04:59:20.016" v="229" actId="478"/>
          <ac:spMkLst>
            <pc:docMk/>
            <pc:sldMk cId="1991375201" sldId="267"/>
            <ac:spMk id="2" creationId="{052B87FD-8EE3-B04E-A498-B4589C7AC080}"/>
          </ac:spMkLst>
        </pc:spChg>
        <pc:spChg chg="del">
          <ac:chgData name="David Wraight" userId="6af5a744-ae2d-4384-88ac-d59f657536e0" providerId="ADAL" clId="{3948248D-F3BF-49EF-B09F-D6F087C224E0}" dt="2019-09-13T04:58:46.411" v="222" actId="478"/>
          <ac:spMkLst>
            <pc:docMk/>
            <pc:sldMk cId="1991375201" sldId="267"/>
            <ac:spMk id="3" creationId="{B570C356-553F-49DC-96C7-A91496C95A7F}"/>
          </ac:spMkLst>
        </pc:spChg>
        <pc:picChg chg="add mod">
          <ac:chgData name="David Wraight" userId="6af5a744-ae2d-4384-88ac-d59f657536e0" providerId="ADAL" clId="{3948248D-F3BF-49EF-B09F-D6F087C224E0}" dt="2019-09-14T03:30:35.388" v="246" actId="14100"/>
          <ac:picMkLst>
            <pc:docMk/>
            <pc:sldMk cId="1991375201" sldId="267"/>
            <ac:picMk id="1026" creationId="{E47C6385-7808-4819-B09C-38915A725BA6}"/>
          </ac:picMkLst>
        </pc:picChg>
      </pc:sldChg>
      <pc:sldChg chg="add del">
        <pc:chgData name="David Wraight" userId="6af5a744-ae2d-4384-88ac-d59f657536e0" providerId="ADAL" clId="{3948248D-F3BF-49EF-B09F-D6F087C224E0}" dt="2019-09-13T04:58:52.355" v="224"/>
        <pc:sldMkLst>
          <pc:docMk/>
          <pc:sldMk cId="2549711312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C1BB567-3A73-4B23-983F-CF420FED7C4D}" type="datetimeFigureOut">
              <a:rPr lang="en-AU" smtClean="0"/>
              <a:pPr/>
              <a:t>6/04/2024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372A97D-4FEF-4C4F-9D37-EAFC93F5B0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97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22C721F-9C3C-4271-A9D5-2068238D0990}" type="datetimeFigureOut">
              <a:rPr lang="en-AU" smtClean="0"/>
              <a:pPr/>
              <a:t>6/04/2024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60E0F69-0589-43F2-8E00-399DB39862D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1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0F69-0589-43F2-8E00-399DB39862D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8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A0B20-040F-D545-9339-3724A038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8D4A58-23C7-F440-B6C2-883BFADD9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885886-056C-2348-BA93-F8AF0DCB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696480-8819-5747-B70D-C12A5E92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384FD-E555-DB40-A0A3-66B10E9E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B118C-27A1-8149-8CFB-3E448DE2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21C837-F5EB-C448-8107-AFBA3DC2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D7C543-BC68-074D-B888-8991C741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800A19-E0D5-D845-A5AC-C8BC5AED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B8FC5D-146F-CF46-A4A9-EE59D594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67A2FB-22B6-B647-8C3E-4D42F3CAD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53DBD5-FBBF-F341-862E-AFBCAEFC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F2F7F-4F07-934F-9F94-9F7F87DD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6C633D-33BA-8542-BB52-5C3BE89D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A77B2-B3B2-D04C-AD1A-33A90E68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D7757-9335-AE4F-9B9B-F99FDCFB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61779-958B-CD4C-9EF8-6EF85836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8C11AD-4E1A-174E-B93D-6A70A48D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66063-8E9D-404F-988B-3FE7B4AE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8C347-EA8F-DB45-8B2D-5F319B4A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6DADC-3D58-084C-8EE6-0D96989C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D4964E-D175-E748-B922-6234095E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E1B5D4-19BC-0F41-A537-FB650E85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636BB0-7824-A949-94FC-7DFBC165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11F77-1B43-D24D-91B4-E5DABB6D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93308-7535-994F-931D-1DC4F1FE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E3CEA-3242-A84C-8D66-4A8AC075B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65F719-C169-D84E-873D-7C16F545A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EA1AEF-9F6F-AD40-ADF4-81E7656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B11E31-802C-CD48-A651-25941117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001F66-D003-6841-A6F9-BEBAF0A8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79BB8-E7CA-FD44-A362-AA6023CD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BC7671-0596-B640-870B-9CB80020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FF6160-9610-AD49-9556-03F13A54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A6AB3B-ED00-9242-A1A8-C73CF023E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0C0229-FF49-E444-93AB-BB0E9691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5A6DBA-A738-EA43-88D4-0A0D7987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4227F23-430E-3946-8119-3FFE8C93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1BBD86-58DD-E04E-9E31-960B07E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A7542-CE07-3840-8E1E-5597E561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0E0E27-6580-D04B-A3B5-6F7BE62C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6DFEBF-F2A2-874C-9ED7-DF6B265B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EB6C71-96AE-1741-830C-962A2C4A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5DCD9C-F711-E341-B276-3CEE88F1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064E01-5B67-4B46-AA4F-E3EA8CBB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19CCA0-D5F8-4C4F-84C7-5E4BD303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2D6B3-506E-9243-B83B-DA51BBFD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CBEDD-9D7F-3C42-80CA-0F8FE60B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F09B7D-03A5-8F44-B5F9-B0CA2E1A6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9EDDF-4F63-8040-A9BB-7DE92656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C4F055-6DD9-394B-BF83-03DF2C68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2368BE-7C34-DC48-B7F9-EFED49B6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7A6DE-DD9E-5249-A6A6-FCBF270F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DCC77C3-2E91-7D41-B5FF-029FA1472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9F682B-08A5-5E41-A793-854ABFE5E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17264E-0785-8D41-B278-086BF78E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7973F1-5276-B84A-A052-86FB93D3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BAB282-53CF-F848-8BFD-9E1BD30F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9F99C0-8091-3748-841A-053B3B11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834133-63EA-F848-8D47-117B590E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EFF0D-FAB3-0240-9A7F-F3DF8E923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5B19-B4A7-CC43-91CB-729A2FA0AE4B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30168F-6F2F-8E40-A99A-B3A72B6B7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E539B-8A7D-1245-8BEB-0553A1E8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2837-3E8D-6A4D-BE50-C36A24D21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16"/>
            <a:ext cx="12232206" cy="6880616"/>
          </a:xfrm>
        </p:spPr>
      </p:pic>
    </p:spTree>
    <p:extLst>
      <p:ext uri="{BB962C8B-B14F-4D97-AF65-F5344CB8AC3E}">
        <p14:creationId xmlns:p14="http://schemas.microsoft.com/office/powerpoint/2010/main" val="6371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3" name="Rectangle 2"/>
          <p:cNvSpPr/>
          <p:nvPr/>
        </p:nvSpPr>
        <p:spPr>
          <a:xfrm>
            <a:off x="320040" y="22807"/>
            <a:ext cx="117043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prstClr val="black"/>
                </a:solidFill>
                <a:latin typeface="Verdana" panose="020B0604030504040204" pitchFamily="34" charset="0"/>
              </a:rPr>
              <a:t>Philippians </a:t>
            </a:r>
            <a:r>
              <a:rPr lang="en-AU" sz="32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1:12-14 </a:t>
            </a:r>
          </a:p>
          <a:p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Now I want you to know, brothers, that what has happened to me has really served to advance the gospel.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As a result, it has become clear throughout the whole palace </a:t>
            </a:r>
            <a:r>
              <a:rPr lang="en-A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guard</a:t>
            </a:r>
            <a:r>
              <a:rPr lang="en-AU" sz="3200" i="1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and to everyone else that I am in chains for Christ.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Because of my chains, most of the brothers in the Lord have been encouraged to speak the word of God more courageously and fearlessly.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5118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3" name="Rectangle 2"/>
          <p:cNvSpPr/>
          <p:nvPr/>
        </p:nvSpPr>
        <p:spPr>
          <a:xfrm>
            <a:off x="320040" y="365125"/>
            <a:ext cx="11704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prstClr val="black"/>
                </a:solidFill>
                <a:latin typeface="Verdana" panose="020B0604030504040204" pitchFamily="34" charset="0"/>
              </a:rPr>
              <a:t>Philippians </a:t>
            </a:r>
            <a:r>
              <a:rPr lang="en-AU" sz="32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1:21-26 </a:t>
            </a:r>
          </a:p>
          <a:p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For to me, to live is Christ and to die is gain.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If I am to go on living in the body, this will mean fruitful labour for me. Yet what shall I choose? I do not know!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I am torn between the two: I desire to depart and be with Christ, which is better by far; </a:t>
            </a:r>
            <a:endParaRPr lang="en-A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3" name="Rectangle 2"/>
          <p:cNvSpPr/>
          <p:nvPr/>
        </p:nvSpPr>
        <p:spPr>
          <a:xfrm>
            <a:off x="320040" y="365125"/>
            <a:ext cx="11704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prstClr val="black"/>
                </a:solidFill>
                <a:latin typeface="Verdana" panose="020B0604030504040204" pitchFamily="34" charset="0"/>
              </a:rPr>
              <a:t>Philippians </a:t>
            </a:r>
            <a:r>
              <a:rPr lang="en-AU" sz="32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1:21-26 </a:t>
            </a:r>
          </a:p>
          <a:p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but it is more necessary for you that I remain in the body.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Convinced of this, I know that I will remain, and I will continue with all of you for your progress and joy in the faith,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so that through my being with you again your joy in Christ Jesus will overflow on account of me. </a:t>
            </a:r>
          </a:p>
          <a:p>
            <a:endParaRPr lang="en-AU" sz="3200" b="1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" b="17643"/>
          <a:stretch/>
        </p:blipFill>
        <p:spPr>
          <a:xfrm rot="20885763">
            <a:off x="49187" y="53892"/>
            <a:ext cx="5529494" cy="483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7452" r="14013" b="55396"/>
          <a:stretch/>
        </p:blipFill>
        <p:spPr>
          <a:xfrm rot="5883267">
            <a:off x="6641106" y="-238734"/>
            <a:ext cx="4917762" cy="55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7218"/>
            <a:ext cx="100584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" y="11600"/>
            <a:ext cx="12171378" cy="6846400"/>
          </a:xfrm>
        </p:spPr>
      </p:pic>
    </p:spTree>
    <p:extLst>
      <p:ext uri="{BB962C8B-B14F-4D97-AF65-F5344CB8AC3E}">
        <p14:creationId xmlns:p14="http://schemas.microsoft.com/office/powerpoint/2010/main" val="26291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5" name="Rectangle 4"/>
          <p:cNvSpPr/>
          <p:nvPr/>
        </p:nvSpPr>
        <p:spPr>
          <a:xfrm>
            <a:off x="3503364" y="365125"/>
            <a:ext cx="40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Philippian Church</a:t>
            </a:r>
          </a:p>
        </p:txBody>
      </p:sp>
      <p:pic>
        <p:nvPicPr>
          <p:cNvPr id="6" name="Picture 5" descr="church.jpg"/>
          <p:cNvPicPr>
            <a:picLocks noChangeAspect="1"/>
          </p:cNvPicPr>
          <p:nvPr/>
        </p:nvPicPr>
        <p:blipFill>
          <a:blip r:embed="rId3"/>
          <a:srcRect b="6832"/>
          <a:stretch>
            <a:fillRect/>
          </a:stretch>
        </p:blipFill>
        <p:spPr>
          <a:xfrm>
            <a:off x="7880861" y="1243349"/>
            <a:ext cx="3268688" cy="29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5" name="Rectangle 4"/>
          <p:cNvSpPr/>
          <p:nvPr/>
        </p:nvSpPr>
        <p:spPr>
          <a:xfrm>
            <a:off x="3503364" y="365125"/>
            <a:ext cx="40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Philippian Church</a:t>
            </a:r>
          </a:p>
        </p:txBody>
      </p:sp>
      <p:pic>
        <p:nvPicPr>
          <p:cNvPr id="6" name="Picture 5" descr="church.jpg"/>
          <p:cNvPicPr>
            <a:picLocks noChangeAspect="1"/>
          </p:cNvPicPr>
          <p:nvPr/>
        </p:nvPicPr>
        <p:blipFill>
          <a:blip r:embed="rId3"/>
          <a:srcRect b="6832"/>
          <a:stretch>
            <a:fillRect/>
          </a:stretch>
        </p:blipFill>
        <p:spPr>
          <a:xfrm>
            <a:off x="7880861" y="1243349"/>
            <a:ext cx="3268688" cy="2968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822" y="1027906"/>
            <a:ext cx="65282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3200" dirty="0" smtClean="0"/>
              <a:t>    </a:t>
            </a:r>
            <a:r>
              <a:rPr lang="en-AU" sz="2400" dirty="0" smtClean="0"/>
              <a:t>Lydia – Business woman</a:t>
            </a:r>
          </a:p>
          <a:p>
            <a:pP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   Slave girl</a:t>
            </a:r>
          </a:p>
          <a:p>
            <a:pP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   Head  Jailer and his household</a:t>
            </a:r>
          </a:p>
          <a:p>
            <a:pP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   Epaphroditus</a:t>
            </a:r>
          </a:p>
          <a:p>
            <a:pPr>
              <a:buFont typeface="Wingdings" pitchFamily="2" charset="2"/>
              <a:buChar char="§"/>
            </a:pPr>
            <a:endParaRPr lang="en-AU" sz="2400" dirty="0" smtClean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    Clement,  </a:t>
            </a:r>
            <a:r>
              <a:rPr lang="en-AU" sz="2400" dirty="0" err="1" smtClean="0"/>
              <a:t>Euodia</a:t>
            </a:r>
            <a:r>
              <a:rPr lang="en-AU" sz="2400" dirty="0" smtClean="0"/>
              <a:t>,  </a:t>
            </a:r>
            <a:r>
              <a:rPr lang="en-AU" sz="2400" dirty="0" err="1" smtClean="0"/>
              <a:t>Syntyche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391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5" name="Rectangle 4"/>
          <p:cNvSpPr/>
          <p:nvPr/>
        </p:nvSpPr>
        <p:spPr>
          <a:xfrm>
            <a:off x="3503364" y="365125"/>
            <a:ext cx="40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Philippian Church</a:t>
            </a:r>
          </a:p>
        </p:txBody>
      </p:sp>
      <p:pic>
        <p:nvPicPr>
          <p:cNvPr id="6" name="Picture 5" descr="church.jpg"/>
          <p:cNvPicPr>
            <a:picLocks noChangeAspect="1"/>
          </p:cNvPicPr>
          <p:nvPr/>
        </p:nvPicPr>
        <p:blipFill>
          <a:blip r:embed="rId3"/>
          <a:srcRect b="6832"/>
          <a:stretch>
            <a:fillRect/>
          </a:stretch>
        </p:blipFill>
        <p:spPr>
          <a:xfrm>
            <a:off x="7880861" y="1243349"/>
            <a:ext cx="3268688" cy="2968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4407" y="1040129"/>
            <a:ext cx="652825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/>
              <a:t>    Acts </a:t>
            </a:r>
            <a:r>
              <a:rPr lang="en-AU" sz="3200" b="1" dirty="0"/>
              <a:t>16:30-31</a:t>
            </a:r>
          </a:p>
          <a:p>
            <a:r>
              <a:rPr lang="en-AU" sz="3200" b="1" dirty="0" smtClean="0"/>
              <a:t>He then brought them out and asked, “Sirs, what must I do to be saved?” </a:t>
            </a:r>
          </a:p>
          <a:p>
            <a:r>
              <a:rPr lang="en-AU" sz="3200" b="1" baseline="30000" dirty="0" smtClean="0"/>
              <a:t>	</a:t>
            </a:r>
          </a:p>
          <a:p>
            <a:r>
              <a:rPr lang="en-AU" sz="3200" b="1" dirty="0" smtClean="0"/>
              <a:t>They replied, “Believe in the Lord Jesus, and you will be saved -  you and your household.” 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1531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" y="88718"/>
            <a:ext cx="12171378" cy="6846400"/>
          </a:xfrm>
        </p:spPr>
      </p:pic>
      <p:sp>
        <p:nvSpPr>
          <p:cNvPr id="5" name="TextBox 4"/>
          <p:cNvSpPr txBox="1"/>
          <p:nvPr/>
        </p:nvSpPr>
        <p:spPr>
          <a:xfrm>
            <a:off x="108332" y="3918666"/>
            <a:ext cx="11975335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Use your </a:t>
            </a:r>
            <a:r>
              <a:rPr lang="en-AU" sz="3200" b="1" dirty="0" smtClean="0"/>
              <a:t>SOAP Sheet </a:t>
            </a:r>
            <a:r>
              <a:rPr lang="en-AU" sz="3200" dirty="0" smtClean="0"/>
              <a:t>you received and read the verses on your sheet under </a:t>
            </a:r>
            <a:r>
              <a:rPr lang="en-AU" sz="3200" b="1" dirty="0" smtClean="0">
                <a:solidFill>
                  <a:srgbClr val="7030A0"/>
                </a:solidFill>
              </a:rPr>
              <a:t>S</a:t>
            </a:r>
            <a:r>
              <a:rPr lang="en-AU" sz="3200" dirty="0" smtClean="0"/>
              <a:t>cripture</a:t>
            </a:r>
          </a:p>
          <a:p>
            <a:r>
              <a:rPr lang="en-AU" sz="3200" dirty="0" smtClean="0"/>
              <a:t>Then in </a:t>
            </a:r>
            <a:r>
              <a:rPr lang="en-AU" sz="3200" b="1" dirty="0" smtClean="0">
                <a:solidFill>
                  <a:srgbClr val="7030A0"/>
                </a:solidFill>
              </a:rPr>
              <a:t>O</a:t>
            </a:r>
            <a:r>
              <a:rPr lang="en-AU" sz="3200" dirty="0" smtClean="0"/>
              <a:t>bservation write down what you observed</a:t>
            </a:r>
          </a:p>
          <a:p>
            <a:r>
              <a:rPr lang="en-AU" sz="3200" dirty="0" smtClean="0"/>
              <a:t>Then in </a:t>
            </a:r>
            <a:r>
              <a:rPr lang="en-AU" sz="3200" b="1" dirty="0" smtClean="0">
                <a:solidFill>
                  <a:srgbClr val="7030A0"/>
                </a:solidFill>
              </a:rPr>
              <a:t>A</a:t>
            </a:r>
            <a:r>
              <a:rPr lang="en-AU" sz="3200" dirty="0" smtClean="0"/>
              <a:t>pplication list out what you can take action on</a:t>
            </a:r>
          </a:p>
          <a:p>
            <a:r>
              <a:rPr lang="en-AU" sz="3200" dirty="0" smtClean="0"/>
              <a:t>Finally in </a:t>
            </a:r>
            <a:r>
              <a:rPr lang="en-AU" sz="3200" b="1" dirty="0" smtClean="0">
                <a:solidFill>
                  <a:srgbClr val="7030A0"/>
                </a:solidFill>
              </a:rPr>
              <a:t>P</a:t>
            </a:r>
            <a:r>
              <a:rPr lang="en-AU" sz="3200" dirty="0" smtClean="0"/>
              <a:t>rayer write out a short prayer on what you learnt</a:t>
            </a:r>
            <a:endParaRPr lang="en-AU" sz="3200" dirty="0"/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1805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" y="88718"/>
            <a:ext cx="12171378" cy="6846400"/>
          </a:xfrm>
        </p:spPr>
      </p:pic>
      <p:sp>
        <p:nvSpPr>
          <p:cNvPr id="5" name="TextBox 4"/>
          <p:cNvSpPr txBox="1"/>
          <p:nvPr/>
        </p:nvSpPr>
        <p:spPr>
          <a:xfrm>
            <a:off x="118643" y="3888130"/>
            <a:ext cx="11975335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On line :   Write our the word </a:t>
            </a:r>
            <a:r>
              <a:rPr lang="en-AU" sz="3200" b="1" dirty="0" smtClean="0"/>
              <a:t>SOAP</a:t>
            </a:r>
            <a:r>
              <a:rPr lang="en-AU" sz="3200" dirty="0" smtClean="0"/>
              <a:t>  down the page</a:t>
            </a:r>
          </a:p>
          <a:p>
            <a:r>
              <a:rPr lang="en-AU" sz="3200" b="1" dirty="0" smtClean="0">
                <a:solidFill>
                  <a:srgbClr val="7030A0"/>
                </a:solidFill>
              </a:rPr>
              <a:t>S </a:t>
            </a:r>
            <a:r>
              <a:rPr lang="en-AU" sz="3200" dirty="0" smtClean="0"/>
              <a:t>  =   Scripture your verses today will be </a:t>
            </a:r>
            <a:r>
              <a:rPr lang="en-AU" sz="3200" b="1" dirty="0" smtClean="0"/>
              <a:t>Philippians 1:9-11</a:t>
            </a:r>
          </a:p>
          <a:p>
            <a:r>
              <a:rPr lang="en-AU" sz="3200" b="1" dirty="0" smtClean="0">
                <a:solidFill>
                  <a:srgbClr val="7030A0"/>
                </a:solidFill>
              </a:rPr>
              <a:t>O</a:t>
            </a:r>
            <a:r>
              <a:rPr lang="en-AU" sz="3200" dirty="0" smtClean="0"/>
              <a:t>   =  What did you observe, any questions, concerns</a:t>
            </a:r>
          </a:p>
          <a:p>
            <a:r>
              <a:rPr lang="en-AU" sz="3200" b="1" dirty="0" smtClean="0">
                <a:solidFill>
                  <a:srgbClr val="7030A0"/>
                </a:solidFill>
              </a:rPr>
              <a:t>A </a:t>
            </a:r>
            <a:r>
              <a:rPr lang="en-AU" sz="3200" dirty="0" smtClean="0"/>
              <a:t>  =   Application – what action can you take </a:t>
            </a:r>
          </a:p>
          <a:p>
            <a:r>
              <a:rPr lang="en-AU" sz="3200" b="1" dirty="0" smtClean="0">
                <a:solidFill>
                  <a:srgbClr val="7030A0"/>
                </a:solidFill>
              </a:rPr>
              <a:t>P </a:t>
            </a:r>
            <a:r>
              <a:rPr lang="en-AU" sz="3200" dirty="0" smtClean="0"/>
              <a:t>   =  Prayer – write a prayer that helps you to put this into practice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91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3" name="Rectangle 2"/>
          <p:cNvSpPr/>
          <p:nvPr/>
        </p:nvSpPr>
        <p:spPr>
          <a:xfrm>
            <a:off x="320040" y="365125"/>
            <a:ext cx="11704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prstClr val="black"/>
                </a:solidFill>
                <a:latin typeface="Verdana" panose="020B0604030504040204" pitchFamily="34" charset="0"/>
              </a:rPr>
              <a:t>Philippians </a:t>
            </a:r>
            <a:r>
              <a:rPr lang="en-AU" sz="32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1:3-6 </a:t>
            </a:r>
          </a:p>
          <a:p>
            <a:r>
              <a:rPr lang="en-AU" sz="3200" baseline="30000" dirty="0" smtClean="0">
                <a:solidFill>
                  <a:srgbClr val="00B0F0"/>
                </a:solidFill>
                <a:latin typeface="Verdana" panose="020B0604030504040204" pitchFamily="34" charset="0"/>
              </a:rPr>
              <a:t>3</a:t>
            </a:r>
            <a:r>
              <a:rPr lang="en-AU" sz="3200" dirty="0" smtClean="0">
                <a:solidFill>
                  <a:prstClr val="black"/>
                </a:solidFill>
                <a:latin typeface="Verdana" panose="020B0604030504040204" pitchFamily="34" charset="0"/>
              </a:rPr>
              <a:t>I   thank </a:t>
            </a:r>
            <a:r>
              <a:rPr lang="en-AU" sz="3200" dirty="0">
                <a:solidFill>
                  <a:prstClr val="black"/>
                </a:solidFill>
                <a:latin typeface="Verdana" panose="020B0604030504040204" pitchFamily="34" charset="0"/>
              </a:rPr>
              <a:t>my God every time I remember you.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</a:rPr>
              <a:t>4</a:t>
            </a:r>
            <a:r>
              <a:rPr lang="en-AU" sz="3200" dirty="0">
                <a:solidFill>
                  <a:prstClr val="black"/>
                </a:solidFill>
                <a:latin typeface="Verdana" panose="020B0604030504040204" pitchFamily="34" charset="0"/>
              </a:rPr>
              <a:t>In all my prayers for all of you, I always pray with joy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</a:rPr>
              <a:t>5</a:t>
            </a:r>
            <a:r>
              <a:rPr lang="en-AU" sz="3200" dirty="0">
                <a:solidFill>
                  <a:prstClr val="black"/>
                </a:solidFill>
                <a:latin typeface="Verdana" panose="020B0604030504040204" pitchFamily="34" charset="0"/>
              </a:rPr>
              <a:t>because of your partnership in the gospel from the first day until now,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</a:rPr>
              <a:t>6</a:t>
            </a:r>
            <a:r>
              <a:rPr lang="en-AU" sz="3200" dirty="0">
                <a:solidFill>
                  <a:prstClr val="black"/>
                </a:solidFill>
                <a:latin typeface="Verdana" panose="020B0604030504040204" pitchFamily="34" charset="0"/>
              </a:rPr>
              <a:t>being confident of this, that he who began a good work in you will carry it on to completion until the day of Christ Jesus</a:t>
            </a:r>
            <a:r>
              <a:rPr lang="en-AU" sz="2800" dirty="0">
                <a:solidFill>
                  <a:prstClr val="black"/>
                </a:solidFill>
                <a:latin typeface="Verdana" panose="020B0604030504040204" pitchFamily="34" charset="0"/>
              </a:rPr>
              <a:t>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679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" y="582"/>
            <a:ext cx="12190964" cy="6857417"/>
          </a:xfrm>
        </p:spPr>
      </p:pic>
      <p:sp>
        <p:nvSpPr>
          <p:cNvPr id="3" name="Rectangle 2"/>
          <p:cNvSpPr/>
          <p:nvPr/>
        </p:nvSpPr>
        <p:spPr>
          <a:xfrm>
            <a:off x="320040" y="365125"/>
            <a:ext cx="11704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prstClr val="black"/>
                </a:solidFill>
                <a:latin typeface="Verdana" panose="020B0604030504040204" pitchFamily="34" charset="0"/>
              </a:rPr>
              <a:t>Philippians </a:t>
            </a:r>
            <a:r>
              <a:rPr lang="en-AU" sz="32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1:9-11 </a:t>
            </a:r>
          </a:p>
          <a:p>
            <a:r>
              <a:rPr lang="en-AU" sz="3200" baseline="30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A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this is my prayer: that your love may abound more and more in knowledge and depth of insight,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so that you may be able to discern what is best and may be pure and blameless until the day of Christ, </a:t>
            </a:r>
            <a:r>
              <a:rPr lang="en-AU" sz="3200" baseline="30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filled with the fruit of righteousness that comes through Jesus Christ―to the glory and praise of God. </a:t>
            </a:r>
          </a:p>
        </p:txBody>
      </p:sp>
    </p:spTree>
    <p:extLst>
      <p:ext uri="{BB962C8B-B14F-4D97-AF65-F5344CB8AC3E}">
        <p14:creationId xmlns:p14="http://schemas.microsoft.com/office/powerpoint/2010/main" val="11959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814D6C0C55044B80B77809191E046" ma:contentTypeVersion="11" ma:contentTypeDescription="Create a new document." ma:contentTypeScope="" ma:versionID="6f5d35d5d7f4f57f3e003be49f77013a">
  <xsd:schema xmlns:xsd="http://www.w3.org/2001/XMLSchema" xmlns:xs="http://www.w3.org/2001/XMLSchema" xmlns:p="http://schemas.microsoft.com/office/2006/metadata/properties" xmlns:ns3="7dff31da-8d21-4cd5-ada2-dabf1e727926" xmlns:ns4="b54a8ff3-d8d1-4d21-89ee-d9178e4b2ccd" targetNamespace="http://schemas.microsoft.com/office/2006/metadata/properties" ma:root="true" ma:fieldsID="a2737ba6f03eb89f77355effd31f5798" ns3:_="" ns4:_="">
    <xsd:import namespace="7dff31da-8d21-4cd5-ada2-dabf1e727926"/>
    <xsd:import namespace="b54a8ff3-d8d1-4d21-89ee-d9178e4b2c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31da-8d21-4cd5-ada2-dabf1e7279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a8ff3-d8d1-4d21-89ee-d9178e4b2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72F97-52F5-4C67-9AD2-1B47A245D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780DD-9352-498F-8D28-477D1C81B2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dff31da-8d21-4cd5-ada2-dabf1e72792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54a8ff3-d8d1-4d21-89ee-d9178e4b2c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0FDBC0-8113-4A86-84E1-16EB7412B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ff31da-8d21-4cd5-ada2-dabf1e727926"/>
    <ds:schemaRef ds:uri="b54a8ff3-d8d1-4d21-89ee-d9178e4b2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492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Fisher</dc:creator>
  <cp:lastModifiedBy>Microsoft account</cp:lastModifiedBy>
  <cp:revision>137</cp:revision>
  <cp:lastPrinted>2024-04-06T03:26:40Z</cp:lastPrinted>
  <dcterms:created xsi:type="dcterms:W3CDTF">2019-09-09T04:41:20Z</dcterms:created>
  <dcterms:modified xsi:type="dcterms:W3CDTF">2024-04-06T09:08:05Z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0x010100A45814D6C0C55044B80B77809191E046</vt:lpwstr>
  </property>
</Properties>
</file>